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4"/>
  </p:notesMasterIdLst>
  <p:sldIdLst>
    <p:sldId id="297" r:id="rId2"/>
    <p:sldId id="257" r:id="rId3"/>
    <p:sldId id="258" r:id="rId4"/>
    <p:sldId id="259" r:id="rId5"/>
    <p:sldId id="273" r:id="rId6"/>
    <p:sldId id="270" r:id="rId7"/>
    <p:sldId id="260" r:id="rId8"/>
    <p:sldId id="261" r:id="rId9"/>
    <p:sldId id="274" r:id="rId10"/>
    <p:sldId id="298" r:id="rId11"/>
    <p:sldId id="269" r:id="rId12"/>
    <p:sldId id="272" r:id="rId13"/>
    <p:sldId id="299" r:id="rId14"/>
    <p:sldId id="265" r:id="rId15"/>
    <p:sldId id="300" r:id="rId16"/>
    <p:sldId id="276" r:id="rId17"/>
    <p:sldId id="301" r:id="rId18"/>
    <p:sldId id="275" r:id="rId19"/>
    <p:sldId id="278" r:id="rId20"/>
    <p:sldId id="304" r:id="rId21"/>
    <p:sldId id="305" r:id="rId22"/>
    <p:sldId id="307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302" r:id="rId35"/>
    <p:sldId id="291" r:id="rId36"/>
    <p:sldId id="303" r:id="rId37"/>
    <p:sldId id="292" r:id="rId38"/>
    <p:sldId id="294" r:id="rId39"/>
    <p:sldId id="295" r:id="rId40"/>
    <p:sldId id="296" r:id="rId41"/>
    <p:sldId id="310" r:id="rId42"/>
    <p:sldId id="309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707" autoAdjust="0"/>
  </p:normalViewPr>
  <p:slideViewPr>
    <p:cSldViewPr>
      <p:cViewPr varScale="1">
        <p:scale>
          <a:sx n="65" d="100"/>
          <a:sy n="65" d="100"/>
        </p:scale>
        <p:origin x="-153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D65C9-494D-4264-92C2-51116EEE9642}" type="datetimeFigureOut">
              <a:rPr lang="ru-RU" smtClean="0"/>
              <a:pPr/>
              <a:t>23.02.2020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48A48-7DF9-40C5-95BC-62E45C4924C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23.02.2020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23.02.2020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23.02.2020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23.02.2020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st.depositphotos.com/1010186/1534/i/950/depositphotos_15345579-stock-photo-open-book-and-empty-p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404665"/>
            <a:ext cx="457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Милый сердцу уголок –</a:t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              моя малая родина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" name="Содержимое 8" descr="родник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628800"/>
            <a:ext cx="4031746" cy="4896544"/>
          </a:xfrm>
          <a:prstGeom prst="rect">
            <a:avLst/>
          </a:prstGeom>
        </p:spPr>
      </p:pic>
      <p:pic>
        <p:nvPicPr>
          <p:cNvPr id="8" name="Содержимое 7" descr="Rodniki_81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3573016"/>
            <a:ext cx="2160240" cy="2819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https://avatars.mds.yandex.net/get-pdb/1369813/919811cc-2048-4f6d-8cf2-4950f9fb7740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ru-RU" sz="8800" b="1" dirty="0" smtClean="0">
                <a:solidFill>
                  <a:srgbClr val="FF0000"/>
                </a:solidFill>
              </a:rPr>
              <a:t>Россия</a:t>
            </a:r>
            <a:endParaRPr lang="ru-RU" sz="8800" b="1" dirty="0">
              <a:solidFill>
                <a:srgbClr val="FF00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4294967295"/>
          </p:nvPr>
        </p:nvSpPr>
        <p:spPr>
          <a:xfrm>
            <a:off x="0" y="1524000"/>
            <a:ext cx="8229600" cy="4572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5400" b="1" dirty="0" smtClean="0">
                <a:solidFill>
                  <a:srgbClr val="92D050"/>
                </a:solidFill>
              </a:rPr>
              <a:t>Ивановская  область</a:t>
            </a:r>
            <a:r>
              <a:rPr lang="ru-RU" sz="5400" dirty="0" smtClean="0"/>
              <a:t> </a:t>
            </a:r>
            <a:r>
              <a:rPr lang="ru-RU" sz="5400" b="1" dirty="0" smtClean="0">
                <a:solidFill>
                  <a:srgbClr val="FFFF00"/>
                </a:solidFill>
              </a:rPr>
              <a:t>Город  Родники</a:t>
            </a:r>
          </a:p>
          <a:p>
            <a:pPr algn="ctr">
              <a:buNone/>
            </a:pPr>
            <a:endParaRPr lang="ru-RU" sz="54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https://haveall.net/wp-content/uploads/2012/01/karta_gorodov_ivanovskoj_oblasty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3212976"/>
            <a:ext cx="5832648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st.depositphotos.com/1010186/1534/i/950/depositphotos_15345579-stock-photo-open-book-and-empty-p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340496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«Изучаем историю  города»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st.depositphotos.com/1010186/1534/i/950/depositphotos_15345579-stock-photo-open-book-and-empty-p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340496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0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Первое упоминание о Родниках как о селении сохранилось в перечне владений Суздальского </a:t>
            </a:r>
            <a:r>
              <a:rPr lang="ru-RU" sz="2400" b="1" i="1" dirty="0" smtClean="0">
                <a:solidFill>
                  <a:schemeClr val="bg1"/>
                </a:solidFill>
              </a:rPr>
              <a:t>женского Покровского монастыря за 1606 год.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https://187011.selcdn.ru/thumbnails/photos/k/1/r/k1r52b2fac690f38_1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556792"/>
            <a:ext cx="7560840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lide-share.ru/slide/120565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9653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st.depositphotos.com/1010186/1534/i/950/depositphotos_15345579-stock-photo-open-book-and-empty-p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340496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 </a:t>
            </a:r>
            <a:endParaRPr lang="ru-RU" dirty="0"/>
          </a:p>
        </p:txBody>
      </p:sp>
      <p:pic>
        <p:nvPicPr>
          <p:cNvPr id="5" name="Picture 2" descr="https://avatars.mds.yandex.net/get-pdb/1667260/caaa266a-3702-4d2f-9632-9df49bb6e6a3/s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0688"/>
            <a:ext cx="4104456" cy="597666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1521" y="0"/>
            <a:ext cx="38884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Григорий Михайлов</a:t>
            </a:r>
            <a:endParaRPr lang="ru-RU" sz="2800" dirty="0"/>
          </a:p>
        </p:txBody>
      </p:sp>
      <p:pic>
        <p:nvPicPr>
          <p:cNvPr id="7" name="Picture 4" descr="https://avatars.mds.yandex.net/get-zen_doc/1706643/pub_5db10cdf3639e600af7a74cf_5db10ece95aa9f00b2c73787/scale_1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620688"/>
            <a:ext cx="4176464" cy="597666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860032" y="1"/>
            <a:ext cx="4283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Анна Михайловна                   </a:t>
            </a:r>
            <a:r>
              <a:rPr lang="ru-RU" sz="2000" b="1" dirty="0" err="1" smtClean="0">
                <a:solidFill>
                  <a:schemeClr val="bg1"/>
                </a:solidFill>
              </a:rPr>
              <a:t>Красильщикова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ds04.infourok.ru/uploads/ex/0957/000d3c3e-4988596e/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st.depositphotos.com/1010186/1534/i/950/depositphotos_15345579-stock-photo-open-book-and-empty-p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34049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Picture 2" descr="https://virtualmuzeum.do.am/_ph/12/7107792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0"/>
            <a:ext cx="4968552" cy="6641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bs.twimg.com/media/DpIJOy1XcAEhJY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01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pbs.twimg.com/media/EAObZd8W4AEerGX.jpg: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yandex.ru/images/_crpd/RZVvL7850/326afbtw/1YdRuesGD9qQY1qzh9OBHe005okIMigiDDUGJhZWbxqNUdWm5_33ECzpc0vog2qX032W31Ml7m6UFM1-E1Ge9MFT1Yl_l8qb0Dd_t4USMfipNZKcGJJ4Rq3F83JXln8OmcUA81EZRtAoDKZ9WIMK5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s://www.culture.ru/storage/images/92261db13646473c49f671ba116d956d/07bd8c0f47a02f181b4593a321acf6e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476672"/>
            <a:ext cx="8892480" cy="561932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     Цифры и факты: за годы Великой Отечественной войны были призваны в действующую армию и ушли на фронт добровольцами 10 956 жителей Родниковского района;4 896 из них погибли или пропали без вести; около 5 000 </a:t>
            </a:r>
            <a:r>
              <a:rPr lang="ru-RU" sz="2000" b="1" dirty="0" err="1" smtClean="0">
                <a:solidFill>
                  <a:schemeClr val="bg1"/>
                </a:solidFill>
              </a:rPr>
              <a:t>родниковцев-фронтовиков</a:t>
            </a:r>
            <a:r>
              <a:rPr lang="ru-RU" sz="2000" b="1" dirty="0" smtClean="0">
                <a:solidFill>
                  <a:schemeClr val="bg1"/>
                </a:solidFill>
              </a:rPr>
              <a:t> награждены орденами и медалями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 Герои Советского Союза</a:t>
            </a:r>
          </a:p>
          <a:p>
            <a:pPr algn="ctr">
              <a:buNone/>
            </a:pPr>
            <a:endParaRPr lang="ru-RU" sz="2000" dirty="0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ru-RU" sz="3600" dirty="0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ru-RU" sz="3600" dirty="0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4" name="Picture 2" descr="https://img.google-info.org/storage/big/47806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068960"/>
            <a:ext cx="2736304" cy="3168352"/>
          </a:xfrm>
          <a:prstGeom prst="rect">
            <a:avLst/>
          </a:prstGeom>
          <a:noFill/>
        </p:spPr>
      </p:pic>
      <p:pic>
        <p:nvPicPr>
          <p:cNvPr id="5" name="Picture 4" descr="https://bezformata.com/content/Images/000/009/934/image99345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068960"/>
            <a:ext cx="2592288" cy="3168352"/>
          </a:xfrm>
          <a:prstGeom prst="rect">
            <a:avLst/>
          </a:prstGeom>
          <a:noFill/>
        </p:spPr>
      </p:pic>
      <p:pic>
        <p:nvPicPr>
          <p:cNvPr id="6" name="Picture 6" descr="https://cdn.moypolk.ru/static/resize/w390/soldiers/photo/2015/03/25/1510d13c1e217206a7f2f51d009e988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3068960"/>
            <a:ext cx="2448272" cy="316835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39552" y="2492896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 err="1" smtClean="0">
                <a:solidFill>
                  <a:schemeClr val="bg1"/>
                </a:solidFill>
              </a:rPr>
              <a:t>Кургузов</a:t>
            </a:r>
            <a:r>
              <a:rPr lang="ru-RU" b="1" dirty="0" smtClean="0">
                <a:solidFill>
                  <a:schemeClr val="bg1"/>
                </a:solidFill>
              </a:rPr>
              <a:t> Ю.П                              Лебедев Д.И                           Мазурин М.А.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s://img0.liveinternet.ru/images/attach/c/1/59/812/59812105_Shilov_Mih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2304256" cy="280831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-468560" y="0"/>
            <a:ext cx="3923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М.И. Шилов.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47864" y="0"/>
            <a:ext cx="51845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П.А. Милов.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55300" name="Picture 4" descr="Милов Павел Алексеевич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404664"/>
            <a:ext cx="2376264" cy="280831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228184" y="0"/>
            <a:ext cx="26642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А.В. Рыжиков.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55302" name="Picture 6" descr="https://cdn.moypolk.ru/static/resize/w800/soldiers/photo/2015/03/25/44e01608fa9c484bf3027691290dcc3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476672"/>
            <a:ext cx="2232248" cy="2736304"/>
          </a:xfrm>
          <a:prstGeom prst="rect">
            <a:avLst/>
          </a:prstGeom>
          <a:noFill/>
        </p:spPr>
      </p:pic>
      <p:pic>
        <p:nvPicPr>
          <p:cNvPr id="8" name="Picture 2" descr="Борисов Владимир Иванович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717032"/>
            <a:ext cx="2448272" cy="3140968"/>
          </a:xfrm>
          <a:prstGeom prst="rect">
            <a:avLst/>
          </a:prstGeom>
          <a:noFill/>
        </p:spPr>
      </p:pic>
      <p:pic>
        <p:nvPicPr>
          <p:cNvPr id="9" name="Picture 4" descr="http://rpnews.ru/wp-content/uploads/2017/02/ivPMidHaPGk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3717032"/>
            <a:ext cx="2448272" cy="3140968"/>
          </a:xfrm>
          <a:prstGeom prst="rect">
            <a:avLst/>
          </a:prstGeom>
          <a:noFill/>
        </p:spPr>
      </p:pic>
      <p:pic>
        <p:nvPicPr>
          <p:cNvPr id="10" name="Picture 6" descr="Сахаров Павел Иванович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5" y="3717032"/>
            <a:ext cx="2376264" cy="314096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23528" y="3244334"/>
            <a:ext cx="50795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В.И. Борисов.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19872" y="3244334"/>
            <a:ext cx="19559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В.С. Волков.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228184" y="3244334"/>
            <a:ext cx="2915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П.И. Сахаров.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«С малой родины начинается Россия».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19" name="Picture 3" descr="https://st.depositphotos.com/1010186/1534/i/950/depositphotos_15345579-stock-photo-open-book-and-empty-p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5016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412504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  </a:t>
            </a:r>
            <a:r>
              <a:rPr lang="ru-RU" b="1" dirty="0" smtClean="0">
                <a:solidFill>
                  <a:srgbClr val="FF0000"/>
                </a:solidFill>
              </a:rPr>
              <a:t>«Путешествие в прошлое и настоящее» 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71600" y="260648"/>
            <a:ext cx="68407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В настоящее время комбинат стал филиалом ЗАО ПК «</a:t>
            </a:r>
            <a:r>
              <a:rPr lang="ru-RU" sz="2000" b="1" dirty="0" err="1" smtClean="0">
                <a:solidFill>
                  <a:schemeClr val="bg1"/>
                </a:solidFill>
              </a:rPr>
              <a:t>Нордтекс</a:t>
            </a:r>
            <a:r>
              <a:rPr lang="ru-RU" sz="2000" b="1" dirty="0" smtClean="0">
                <a:solidFill>
                  <a:schemeClr val="bg1"/>
                </a:solidFill>
              </a:rPr>
              <a:t>» в г. Родники «</a:t>
            </a:r>
            <a:r>
              <a:rPr lang="ru-RU" sz="2000" b="1" dirty="0" err="1" smtClean="0">
                <a:solidFill>
                  <a:schemeClr val="bg1"/>
                </a:solidFill>
              </a:rPr>
              <a:t>Родники-Текстиль</a:t>
            </a:r>
            <a:r>
              <a:rPr lang="ru-RU" sz="2000" b="1" dirty="0" smtClean="0">
                <a:solidFill>
                  <a:schemeClr val="bg1"/>
                </a:solidFill>
              </a:rPr>
              <a:t>», на котором работает около 5 тысяч человек. Почти два века предприятие развивалось и совершенствовалось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3" name="Picture 1" descr="C:\Users\user\Pictures\65c11291801644effc5d7ec30a056f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276872"/>
            <a:ext cx="6408712" cy="4222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РОДИНА\99b02459b28524b076e5fb026f37e64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212976"/>
            <a:ext cx="5976664" cy="3411760"/>
          </a:xfrm>
          <a:prstGeom prst="rect">
            <a:avLst/>
          </a:prstGeom>
          <a:noFill/>
        </p:spPr>
      </p:pic>
      <p:pic>
        <p:nvPicPr>
          <p:cNvPr id="1027" name="Picture 3" descr="C:\Users\user\Pictures\РОДИНА\1c803312a9bd142b08f76437874fa3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60648"/>
            <a:ext cx="4536504" cy="288032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67544" y="548681"/>
            <a:ext cx="36004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«</a:t>
            </a:r>
            <a:r>
              <a:rPr lang="ru-RU" sz="3200" dirty="0" err="1" smtClean="0">
                <a:solidFill>
                  <a:schemeClr val="bg1"/>
                </a:solidFill>
              </a:rPr>
              <a:t>Алёнушкина</a:t>
            </a:r>
            <a:r>
              <a:rPr lang="ru-RU" sz="3200" dirty="0" smtClean="0">
                <a:solidFill>
                  <a:schemeClr val="bg1"/>
                </a:solidFill>
              </a:rPr>
              <a:t>» школа, хотя правильнее было его называть «</a:t>
            </a:r>
            <a:r>
              <a:rPr lang="ru-RU" sz="3200" dirty="0" err="1" smtClean="0">
                <a:solidFill>
                  <a:schemeClr val="bg1"/>
                </a:solidFill>
              </a:rPr>
              <a:t>Еленушкиной</a:t>
            </a:r>
            <a:r>
              <a:rPr lang="ru-RU" sz="3200" dirty="0" smtClean="0">
                <a:solidFill>
                  <a:schemeClr val="bg1"/>
                </a:solidFill>
              </a:rPr>
              <a:t>».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РОДИНА\979899e70f722395401c2da3e10408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88640"/>
            <a:ext cx="4392488" cy="2808313"/>
          </a:xfrm>
          <a:prstGeom prst="rect">
            <a:avLst/>
          </a:prstGeom>
          <a:noFill/>
        </p:spPr>
      </p:pic>
      <p:pic>
        <p:nvPicPr>
          <p:cNvPr id="2051" name="Picture 3" descr="C:\Users\user\Pictures\РОДИНА\671ee006468ba2dc223cf3a041eb900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068960"/>
            <a:ext cx="5400600" cy="338437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8" y="404664"/>
            <a:ext cx="40324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Торговый центр "</a:t>
            </a:r>
            <a:r>
              <a:rPr lang="ru-RU" sz="2000" dirty="0" err="1" smtClean="0">
                <a:solidFill>
                  <a:schemeClr val="bg1"/>
                </a:solidFill>
              </a:rPr>
              <a:t>КЛУБничка</a:t>
            </a:r>
            <a:r>
              <a:rPr lang="ru-RU" sz="2000" dirty="0" smtClean="0">
                <a:solidFill>
                  <a:schemeClr val="bg1"/>
                </a:solidFill>
              </a:rPr>
              <a:t>".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Pictures\РОДИНА\55fe7f10b6f41f08a6899cba1eb66b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4032448" cy="2655565"/>
          </a:xfrm>
          <a:prstGeom prst="rect">
            <a:avLst/>
          </a:prstGeom>
          <a:noFill/>
        </p:spPr>
      </p:pic>
      <p:pic>
        <p:nvPicPr>
          <p:cNvPr id="3076" name="Picture 4" descr="C:\Users\user\Pictures\C2mjn2TUAAEbh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356992"/>
            <a:ext cx="4176464" cy="3096344"/>
          </a:xfrm>
          <a:prstGeom prst="rect">
            <a:avLst/>
          </a:prstGeom>
          <a:noFill/>
        </p:spPr>
      </p:pic>
      <p:pic>
        <p:nvPicPr>
          <p:cNvPr id="3078" name="Picture 6" descr="http://visitivanovo.ru/upload/iblock/494/494cb7c775c7b80efa5185600ddb8c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356992"/>
            <a:ext cx="4104456" cy="309634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499992" y="548680"/>
            <a:ext cx="46440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Центр  Детского творчества 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Pictures\РОДИНА\74357adecb10d674c8dc2f6f5e9302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404664"/>
            <a:ext cx="4032447" cy="2376264"/>
          </a:xfrm>
          <a:prstGeom prst="rect">
            <a:avLst/>
          </a:prstGeom>
          <a:noFill/>
        </p:spPr>
      </p:pic>
      <p:pic>
        <p:nvPicPr>
          <p:cNvPr id="4100" name="Picture 4" descr="C:\Users\user\Pictures\РОДИНА\3952182f8f2cdc7be7637e81214528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996952"/>
            <a:ext cx="7560840" cy="355242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10800000" flipV="1">
            <a:off x="611561" y="834971"/>
            <a:ext cx="30963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Дом Рожковых 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Pictures\РОДИНА\XX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8352928" cy="482453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55870" y="548680"/>
            <a:ext cx="26322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Публичная библиотека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avatars.mds.yandex.net/get-pdb/1811947/b8102169-29a2-452d-ae51-5a7193055dc3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Pictures\rodniki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88840"/>
            <a:ext cx="8496944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img-fotki.yandex.ru/get/3004/uzorochja.1/0_2f82_db54d887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25552"/>
            <a:ext cx="4427984" cy="4032448"/>
          </a:xfrm>
          <a:prstGeom prst="rect">
            <a:avLst/>
          </a:prstGeom>
          <a:noFill/>
        </p:spPr>
      </p:pic>
      <p:pic>
        <p:nvPicPr>
          <p:cNvPr id="12294" name="Picture 6" descr="https://forum.nashtransport.ru/uploads/1324837234/med_gallery_3055_2115_14975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8160" y="2852936"/>
            <a:ext cx="4655840" cy="400506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86000" y="548681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Этот дом-терем всегда вызывает какое-то притяжение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rutraveller.ru/icache/u_p/o/Povsikaky/al856009/1/1314759_1380x1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8460432" cy="6237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Pictures\РОДИНА\площад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476672"/>
            <a:ext cx="4536504" cy="2952328"/>
          </a:xfrm>
          <a:prstGeom prst="rect">
            <a:avLst/>
          </a:prstGeom>
          <a:noFill/>
        </p:spPr>
      </p:pic>
      <p:pic>
        <p:nvPicPr>
          <p:cNvPr id="7173" name="Picture 5" descr="https://ic.pics.livejournal.com/stepanychver2_0/39104082/71617/71617_6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573016"/>
            <a:ext cx="7488832" cy="299085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-1116632" y="1412776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Площадь имени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  В.И. Ленина. 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s://pbs.twimg.com/media/DecnuwRW0AAg7hu.jpg: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Pictures\XX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53345"/>
            <a:ext cx="8208912" cy="5904655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979712" y="404664"/>
            <a:ext cx="48245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РДК «Лидер</a:t>
            </a:r>
            <a:r>
              <a:rPr lang="ru-RU" sz="2000" dirty="0" smtClean="0">
                <a:solidFill>
                  <a:schemeClr val="bg1"/>
                </a:solidFill>
              </a:rPr>
              <a:t>» 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rodnikovskij-rabochij.ru/wp-content/uploads/2016/12/179506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00808"/>
            <a:ext cx="7143750" cy="44577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63688" y="476672"/>
            <a:ext cx="57606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Кинотеатр «Родник». 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pbs.twimg.com/media/C22uZxNWEAAYJ4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260648"/>
            <a:ext cx="4176464" cy="2664296"/>
          </a:xfrm>
          <a:prstGeom prst="rect">
            <a:avLst/>
          </a:prstGeom>
          <a:noFill/>
        </p:spPr>
      </p:pic>
      <p:pic>
        <p:nvPicPr>
          <p:cNvPr id="10244" name="Picture 4" descr="https://radiozvezda.ru/uploads/photos/208/593592a79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996952"/>
            <a:ext cx="6408712" cy="355359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5537" y="908720"/>
            <a:ext cx="40324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«Летний сад» 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«С малой родины начинается Россия».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19" name="Picture 3" descr="https://st.depositphotos.com/1010186/1534/i/950/depositphotos_15345579-stock-photo-open-book-and-empty-p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5016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41250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«Береги свою родину»</a:t>
            </a:r>
            <a:r>
              <a:rPr lang="ru-RU" b="1" i="1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s://img-fotki.yandex.ru/get/4118/9428488.6/0_93dc2_5bbb2636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8136904" cy="5904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Pictures\РОДИНА\unnam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user\Pictures\582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88840"/>
            <a:ext cx="8172400" cy="4680520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99592" y="132350"/>
            <a:ext cx="741682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Музей в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1985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году почти на четверть века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«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обрел себя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»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в здании бывшего управления комбината.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 сожалению, в том виде, в каком существовал музей, когда начались финансовые трудности у комбината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«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Большевик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»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он работать не мог. Учреждение было закрыто в 2008 году, экспонаты попали в частные руки.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Pictures\ghallery_379760.JPG.1200x627_q85_cr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«С малой родины начинается Россия».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19" name="Picture 3" descr="https://st.depositphotos.com/1010186/1534/i/950/depositphotos_15345579-stock-photo-open-book-and-empty-p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5016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412504"/>
          </a:xfrm>
        </p:spPr>
        <p:txBody>
          <a:bodyPr>
            <a:normAutofit/>
          </a:bodyPr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st.depositphotos.com/1010186/1534/i/950/depositphotos_15345579-stock-photo-open-book-and-empty-p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306057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«С малой родины начинается Россия».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karatu.ru/wp-content/uploads/2019/07/849595-960x6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t3.depositphotos.com/1593759/16146/i/950/depositphotos_161466636-stock-photo-picturesque-lake-summer-forest-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ics.livejournal.com/stepanychver2_0/pic/0009sp2p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«С малой родины начинается Россия».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19" name="Picture 3" descr="https://st.depositphotos.com/1010186/1534/i/950/depositphotos_15345579-stock-photo-open-book-and-empty-p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5016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«Малая родина у каждого своя»  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388</TotalTime>
  <Words>312</Words>
  <Application>Microsoft Office PowerPoint</Application>
  <PresentationFormat>Экран (4:3)</PresentationFormat>
  <Paragraphs>43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Бумажная</vt:lpstr>
      <vt:lpstr> </vt:lpstr>
      <vt:lpstr>Слайд 2</vt:lpstr>
      <vt:lpstr>Слайд 3</vt:lpstr>
      <vt:lpstr>Слайд 4</vt:lpstr>
      <vt:lpstr>«С малой родины начинается Россия».  </vt:lpstr>
      <vt:lpstr>Слайд 6</vt:lpstr>
      <vt:lpstr>Слайд 7</vt:lpstr>
      <vt:lpstr>Слайд 8</vt:lpstr>
      <vt:lpstr>«Малая родина у каждого своя»  </vt:lpstr>
      <vt:lpstr>Слайд 10</vt:lpstr>
      <vt:lpstr>Россия</vt:lpstr>
      <vt:lpstr>«Изучаем историю  города» </vt:lpstr>
      <vt:lpstr> </vt:lpstr>
      <vt:lpstr>Слайд 14</vt:lpstr>
      <vt:lpstr> 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  «Путешествие в прошлое и настоящее» 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«Береги свою родину» </vt:lpstr>
      <vt:lpstr>Слайд 39</vt:lpstr>
      <vt:lpstr>Слайд 40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45</cp:revision>
  <dcterms:created xsi:type="dcterms:W3CDTF">2020-02-09T09:07:11Z</dcterms:created>
  <dcterms:modified xsi:type="dcterms:W3CDTF">2020-02-23T18:36:57Z</dcterms:modified>
</cp:coreProperties>
</file>